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9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200" d="100"/>
          <a:sy n="200" d="100"/>
        </p:scale>
        <p:origin x="-732" y="342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8680" y="1090189"/>
            <a:ext cx="5851861" cy="66171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 ПРИМЕНЕНИИ КОНТРОЛЬНО-КАССОВОЙ ТЕХНИКИ НА РОЗНИЧНЫХ РЫНКАХ С 1 МАРТА 2025 ГОДА</a:t>
            </a:r>
          </a:p>
          <a:p>
            <a:pPr algn="ctr">
              <a:spcAft>
                <a:spcPts val="0"/>
              </a:spcAft>
            </a:pPr>
            <a:endParaRPr lang="ru-RU" sz="1000" b="1" dirty="0">
              <a:solidFill>
                <a:srgbClr val="00000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Г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осударственной думой 08.08.2024, по итогам </a:t>
            </a:r>
            <a:r>
              <a:rPr lang="ru-RU" sz="100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второго чтения,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принят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Федеральный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закон №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273-ФЗ «О внесении изменений в статью 2 Федерального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закона» (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далее –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Закон),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который вносит поправки сразу в два Федеральных закона - №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54-ФЗ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«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 применении контрольно-кассовой техники при осуществлении расчетов в Российской Федерации»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и №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271-ФЗ «О розничных рынках и о внесении изменений в Трудовой кодекс Российской Федерации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 Закон рассматривает следующие аспекты – расширение оснований для применения ККТ на розничных рынках и усиление контроля за соблюдением кассовой дисциплины.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Изложенным в Законе нововведением является сокращение списка деятельности, при ведении которой можно не использовать кассу в рознице.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 Данный закон вступает в силу с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01.03.2025 и у налогоплательщиков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, осуществляющих торговлю на розничных рынках, ярмарках, в выставочных комплексах, а также на других территориях, отведенных для осуществления торговли, открытых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прилавках,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внутри крытых рыночных помещений при торговле непродовольственными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товарами, наступает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обязанность применять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контрольно-кассовую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технику.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Что касается усиления контроля за применением ККТ, организации-управленцы рынка должны будут за 30 дней до начала работы торгового места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осуществлять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проверку факта наличия зарегистрированной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(перерегистрированной) контрольно-кассовой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техники у лиц, которым представляется (предоставлено) торговое место. </a:t>
            </a:r>
            <a:endParaRPr lang="ru-RU" sz="1000" dirty="0" smtClean="0">
              <a:solidFill>
                <a:srgbClr val="00000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Указанная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норма предусмотрена в целях недопущения на рынки торговцев, не имеющих зарегистрированную (перерегистрированную) контрольно-кассовую технику в соответствии с законодательством Российской Федерации о применении контрольно-кассовой техники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. При обнаружении нарушений такие организации обязываются отправлять уведомление лицу, с которым заключен договор на предоставление площади для торговли, о необходимости их устранения. Если в течение 15 рабочих дней это не будет сделано, управляющие компании имеют право отказать в предоставлении торгового места.</a:t>
            </a:r>
            <a:endParaRPr lang="ru-RU" sz="1000" dirty="0">
              <a:solidFill>
                <a:srgbClr val="00000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 ФНС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России введен в эксплуатацию специальный сервис «Сведения о рынках и арендаторах», позволяющий управляющим рынками компаниям на сайте ФНС России в кабинете контрольно-кассовой техники осуществлять проверку факта наличия зарегистрированной (перерегистрированной) контрольно-кассовой техники у лиц, которым предоставлено торговое место.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          С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01.01.2026 наступает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обязанность у организаций или индивидуальных предпринимателей, имеющих освобождение от применения контрольно-кассовой техники в соответствии с абзацем 6 пункта 2 статьи 2 Федерального закона от 22.05.2003 № 54-ФЗ «О применении контрольно-кассовой техники 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при осуществлении </a:t>
            </a:r>
            <a:r>
              <a:rPr lang="ru-RU" sz="1000" dirty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расчетов в Российской Федерации» (далее – Федеральный закон № 54-ФЗ) в редакции, действовавшей до дня вступления в силу Федерального закона № 273-ФЗ, применять контрольно-кассовую технику с учетом требований абзаца 9 пункта 1 статьи 4.7 указанного Федерального закона № 54-ФЗ в отношении указания на кассовом чеке наименования товара и его количества</a:t>
            </a:r>
            <a:r>
              <a:rPr lang="ru-RU" sz="10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  <a:endParaRPr lang="ru-RU" sz="1000" dirty="0">
              <a:solidFill>
                <a:srgbClr val="000000"/>
              </a:solidFill>
              <a:effectLst/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926" y="7864653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106675" y="7864653"/>
            <a:ext cx="214230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222-22-22                        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088741" y="8462151"/>
            <a:ext cx="208823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9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 ФНС России                                       </a:t>
            </a:r>
            <a:endParaRPr lang="ru-RU" sz="9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00" y="7917454"/>
            <a:ext cx="2484000" cy="198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165186</TotalTime>
  <Words>447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Небесная Татьяна Николаевна</cp:lastModifiedBy>
  <cp:revision>1952</cp:revision>
  <cp:lastPrinted>2022-03-21T08:32:16Z</cp:lastPrinted>
  <dcterms:created xsi:type="dcterms:W3CDTF">2014-10-08T23:03:32Z</dcterms:created>
  <dcterms:modified xsi:type="dcterms:W3CDTF">2024-10-29T10:33:25Z</dcterms:modified>
</cp:coreProperties>
</file>